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8" r:id="rId5"/>
    <p:sldId id="259" r:id="rId6"/>
    <p:sldId id="260"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3" d="100"/>
          <a:sy n="83" d="100"/>
        </p:scale>
        <p:origin x="-1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145467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367184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897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4167644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4611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81483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4240643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03259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84056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D4C23319-7B7B-45A8-8703-D9642F5512FC}" type="datetimeFigureOut">
              <a:rPr lang="pl-PL" smtClean="0"/>
              <a:t>2021-04-09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02844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4C23319-7B7B-45A8-8703-D9642F5512FC}" type="datetimeFigureOut">
              <a:rPr lang="pl-PL" smtClean="0"/>
              <a:t>2021-04-09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409866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4C23319-7B7B-45A8-8703-D9642F5512FC}" type="datetimeFigureOut">
              <a:rPr lang="pl-PL" smtClean="0"/>
              <a:t>2021-04-09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0149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4C23319-7B7B-45A8-8703-D9642F5512FC}" type="datetimeFigureOut">
              <a:rPr lang="pl-PL" smtClean="0"/>
              <a:t>2021-04-09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3475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23319-7B7B-45A8-8703-D9642F5512FC}" type="datetimeFigureOut">
              <a:rPr lang="pl-PL" smtClean="0"/>
              <a:t>2021-04-09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235024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D4C23319-7B7B-45A8-8703-D9642F5512FC}" type="datetimeFigureOut">
              <a:rPr lang="pl-PL" smtClean="0"/>
              <a:t>2021-04-09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302484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D4C23319-7B7B-45A8-8703-D9642F5512FC}" type="datetimeFigureOut">
              <a:rPr lang="pl-PL" smtClean="0"/>
              <a:t>2021-04-09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A7B1B95-5DBF-457D-9B0E-B2E0F3D42280}" type="slidenum">
              <a:rPr lang="pl-PL" smtClean="0"/>
              <a:t>‹#›</a:t>
            </a:fld>
            <a:endParaRPr lang="pl-PL"/>
          </a:p>
        </p:txBody>
      </p:sp>
    </p:spTree>
    <p:extLst>
      <p:ext uri="{BB962C8B-B14F-4D97-AF65-F5344CB8AC3E}">
        <p14:creationId xmlns:p14="http://schemas.microsoft.com/office/powerpoint/2010/main" val="416236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C23319-7B7B-45A8-8703-D9642F5512FC}" type="datetimeFigureOut">
              <a:rPr lang="pl-PL" smtClean="0"/>
              <a:t>2021-04-09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7B1B95-5DBF-457D-9B0E-B2E0F3D42280}" type="slidenum">
              <a:rPr lang="pl-PL" smtClean="0"/>
              <a:t>‹#›</a:t>
            </a:fld>
            <a:endParaRPr lang="pl-PL"/>
          </a:p>
        </p:txBody>
      </p:sp>
    </p:spTree>
    <p:extLst>
      <p:ext uri="{BB962C8B-B14F-4D97-AF65-F5344CB8AC3E}">
        <p14:creationId xmlns:p14="http://schemas.microsoft.com/office/powerpoint/2010/main" val="2368428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Ćwiczenia na obręcz barkową</a:t>
            </a:r>
            <a:endParaRPr lang="pl-PL" dirty="0"/>
          </a:p>
        </p:txBody>
      </p:sp>
    </p:spTree>
    <p:extLst>
      <p:ext uri="{BB962C8B-B14F-4D97-AF65-F5344CB8AC3E}">
        <p14:creationId xmlns:p14="http://schemas.microsoft.com/office/powerpoint/2010/main" val="190254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a:t>Ćwiczenia na barki z hantlami z łatwością wykonasz w warunkach domowych. Nie ma tu wymagań dotyczących profesjonalnego miejsca do treningu, a same hantle można równie dobrze zastąpić butelkami z wodą czy piaskiem</a:t>
            </a:r>
            <a:r>
              <a:rPr lang="pl-PL" dirty="0" smtClean="0"/>
              <a:t>.</a:t>
            </a:r>
          </a:p>
          <a:p>
            <a:r>
              <a:rPr lang="pl-PL" dirty="0"/>
              <a:t>Ćwiczenia na barki z hantlami mają na celu rozbudowę masy mięśniowej górnej części tułowia oraz rąk. Duże mięśnie w tym miejscu to cel każdej ćwiczącej osoby. Na mięśnie barków składają się przednie, boczne i tylne </a:t>
            </a:r>
            <a:r>
              <a:rPr lang="pl-PL" dirty="0" err="1"/>
              <a:t>aktony</a:t>
            </a:r>
            <a:r>
              <a:rPr lang="pl-PL" dirty="0"/>
              <a:t>. Im silniejsze barki, tym mocniejsze plecy, </a:t>
            </a:r>
            <a:r>
              <a:rPr lang="pl-PL" dirty="0" smtClean="0"/>
              <a:t>triceps</a:t>
            </a:r>
            <a:r>
              <a:rPr lang="pl-PL" dirty="0"/>
              <a:t> oraz </a:t>
            </a:r>
            <a:r>
              <a:rPr lang="pl-PL" dirty="0" smtClean="0"/>
              <a:t>biceps, </a:t>
            </a:r>
            <a:r>
              <a:rPr lang="pl-PL" dirty="0"/>
              <a:t>a nawet i klatka piersiowa.</a:t>
            </a:r>
          </a:p>
        </p:txBody>
      </p:sp>
    </p:spTree>
    <p:extLst>
      <p:ext uri="{BB962C8B-B14F-4D97-AF65-F5344CB8AC3E}">
        <p14:creationId xmlns:p14="http://schemas.microsoft.com/office/powerpoint/2010/main" val="2824583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Wznoszenie hantli do przodu naprzemiennie</a:t>
            </a:r>
            <a:endParaRPr lang="pl-PL" dirty="0"/>
          </a:p>
        </p:txBody>
      </p:sp>
      <p:sp>
        <p:nvSpPr>
          <p:cNvPr id="3" name="Symbol zastępczy zawartości 2"/>
          <p:cNvSpPr>
            <a:spLocks noGrp="1"/>
          </p:cNvSpPr>
          <p:nvPr>
            <p:ph idx="1"/>
          </p:nvPr>
        </p:nvSpPr>
        <p:spPr/>
        <p:txBody>
          <a:bodyPr/>
          <a:lstStyle/>
          <a:p>
            <a:pPr marL="0" indent="0">
              <a:buNone/>
            </a:pPr>
            <a:r>
              <a:rPr lang="pl-PL" dirty="0"/>
              <a:t>Pozycja wyjściowa to stanie w lekkim rozkroku, plecy i głowa wyprostowane. W rękach nachwytem trzymamy hantle. Ręce wzdłuż ciała. Podnosimy jedną lekko zgiętą w łokciu rękę z </a:t>
            </a:r>
            <a:r>
              <a:rPr lang="pl-PL" dirty="0" err="1"/>
              <a:t>hantlem</a:t>
            </a:r>
            <a:r>
              <a:rPr lang="pl-PL" dirty="0"/>
              <a:t> do góry przed siebie na wysokość głowy, druga ręka spoczywa wzdłuż tułowia. Po osiągnięciu oczekiwanego pułapu, ręka wraca a w dalszej kolejności ćwiczy następna ręka i tak na zmianę</a:t>
            </a:r>
            <a:r>
              <a:rPr lang="pl-PL" dirty="0" smtClean="0"/>
              <a:t>.</a:t>
            </a:r>
          </a:p>
          <a:p>
            <a:pPr marL="0" indent="0">
              <a:buNone/>
            </a:pPr>
            <a:r>
              <a:rPr lang="pl-PL" dirty="0"/>
              <a:t>Można utrudnić nieco ćwiczenie, wznosząc rękę z ciężarem do samej góry, nad głowę. Można też wykonać to ćwiczenie na siedząco. Optymalna liczba powtórzeń tego ćwiczenia w jednej serii to po 8 razy na każdą rękę.</a:t>
            </a:r>
          </a:p>
        </p:txBody>
      </p:sp>
    </p:spTree>
    <p:extLst>
      <p:ext uri="{BB962C8B-B14F-4D97-AF65-F5344CB8AC3E}">
        <p14:creationId xmlns:p14="http://schemas.microsoft.com/office/powerpoint/2010/main" val="3283222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Obroty przedramionami</a:t>
            </a:r>
            <a:endParaRPr lang="pl-PL" dirty="0"/>
          </a:p>
        </p:txBody>
      </p:sp>
      <p:sp>
        <p:nvSpPr>
          <p:cNvPr id="3" name="Symbol zastępczy zawartości 2"/>
          <p:cNvSpPr>
            <a:spLocks noGrp="1"/>
          </p:cNvSpPr>
          <p:nvPr>
            <p:ph idx="1"/>
          </p:nvPr>
        </p:nvSpPr>
        <p:spPr/>
        <p:txBody>
          <a:bodyPr/>
          <a:lstStyle/>
          <a:p>
            <a:pPr marL="0" indent="0">
              <a:buNone/>
            </a:pPr>
            <a:r>
              <a:rPr lang="pl-PL" dirty="0"/>
              <a:t>Pozycją wyjściową jest stanie w lekkim rozkroku, plecy i głowa wyprostowane. Należy unieść rozstawione na boki ramiona, by znalazły się w pozycji równoległej do podłogi. Ręce zginamy w łokciach (kąt 90 stopni) i przedramiona kierujemy prostopadle ku podłodze, jakby zwisały. W dłoniach trzymamy hantle. Robiąc wydech, unosimy hantle do góry, by znalazły się nad łokciami. Nadal kąt między przedramieniem a ramieniem wynosi 90 stopni, zmieniła się tylko pozycja przedramion. Po uniesieniu hantli robimy wdech i powoli wracamy do pozycji wyjściowej</a:t>
            </a:r>
            <a:r>
              <a:rPr lang="pl-PL" dirty="0" smtClean="0"/>
              <a:t>.</a:t>
            </a:r>
          </a:p>
          <a:p>
            <a:pPr marL="0" indent="0">
              <a:buNone/>
            </a:pPr>
            <a:r>
              <a:rPr lang="pl-PL" dirty="0"/>
              <a:t>Hantle w tym ćwiczeniu powinny być lekkie. Optymalna liczba powtórzeń tego ćwiczenia to 8.</a:t>
            </a:r>
          </a:p>
        </p:txBody>
      </p:sp>
    </p:spTree>
    <p:extLst>
      <p:ext uri="{BB962C8B-B14F-4D97-AF65-F5344CB8AC3E}">
        <p14:creationId xmlns:p14="http://schemas.microsoft.com/office/powerpoint/2010/main" val="108569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Wznosy hantli na boki na stojąco</a:t>
            </a:r>
            <a:endParaRPr lang="pl-PL" dirty="0"/>
          </a:p>
        </p:txBody>
      </p:sp>
      <p:sp>
        <p:nvSpPr>
          <p:cNvPr id="3" name="Symbol zastępczy zawartości 2"/>
          <p:cNvSpPr>
            <a:spLocks noGrp="1"/>
          </p:cNvSpPr>
          <p:nvPr>
            <p:ph idx="1"/>
          </p:nvPr>
        </p:nvSpPr>
        <p:spPr/>
        <p:txBody>
          <a:bodyPr/>
          <a:lstStyle/>
          <a:p>
            <a:pPr marL="0" indent="0">
              <a:buNone/>
            </a:pPr>
            <a:r>
              <a:rPr lang="pl-PL" dirty="0"/>
              <a:t>Pozycją wyjściową jest stanie w lekkim rozkroku, plecy proste. Ramiona są wyprostowane wzdłuż tułowia, w rękach hantle. Hantle trzymamy nachwytem. Wykonując wdech, podnosimy hantle, unosząc ręce na boki do momentu aż ramiona będą równolegle do podłogi. Robiąc wydech, dwa razy wolniej opuszczamy ręce do tułowia, wracając do pozycji wyjściowej</a:t>
            </a:r>
            <a:r>
              <a:rPr lang="pl-PL" dirty="0" smtClean="0"/>
              <a:t>.</a:t>
            </a:r>
          </a:p>
          <a:p>
            <a:pPr marL="0" indent="0">
              <a:buNone/>
            </a:pPr>
            <a:r>
              <a:rPr lang="pl-PL" dirty="0"/>
              <a:t>Ciało podczas tego ćwiczenia na barki musi być stabilne, a ciężar optymalny na miarę naszych możliwości (by udało się zrobić kilka powtórzeń). Ćwicząc, pilnujemy również ustawienia głowy – powinna być prosta, nie pochylona na żadną ze stron. Najlepiej patrzeć przed siebie.</a:t>
            </a:r>
          </a:p>
        </p:txBody>
      </p:sp>
    </p:spTree>
    <p:extLst>
      <p:ext uri="{BB962C8B-B14F-4D97-AF65-F5344CB8AC3E}">
        <p14:creationId xmlns:p14="http://schemas.microsoft.com/office/powerpoint/2010/main" val="2509353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Rozpiętki</a:t>
            </a:r>
            <a:r>
              <a:rPr lang="pl-PL" b="1" dirty="0"/>
              <a:t> odwrotne na stojąco</a:t>
            </a:r>
            <a:endParaRPr lang="pl-PL" dirty="0"/>
          </a:p>
        </p:txBody>
      </p:sp>
      <p:sp>
        <p:nvSpPr>
          <p:cNvPr id="3" name="Symbol zastępczy zawartości 2"/>
          <p:cNvSpPr>
            <a:spLocks noGrp="1"/>
          </p:cNvSpPr>
          <p:nvPr>
            <p:ph idx="1"/>
          </p:nvPr>
        </p:nvSpPr>
        <p:spPr/>
        <p:txBody>
          <a:bodyPr/>
          <a:lstStyle/>
          <a:p>
            <a:pPr marL="0" indent="0">
              <a:buNone/>
            </a:pPr>
            <a:r>
              <a:rPr lang="pl-PL" dirty="0"/>
              <a:t>Pozycją wyjściową jest stanie w półprzysiadzie, w lekkim rozkroku. Należy pochylić tułów do przodu, by był prawie równoległy do podłogi. W opuszczonych dłoniach (ręce lekko zgięte w łokciach) trzymamy hantle nachwytem. Robiąc wdech, unosimy ręce z hantlami do góry, kierując je na boki (zgięcie w łokciu pozostaje takie samo) - do momentu, aż łokieć znajdzie się na tej samej wysokości co tułów. Po chwili, robiąc wydech, powoli wracamy do pozycji startowej</a:t>
            </a:r>
            <a:r>
              <a:rPr lang="pl-PL" dirty="0" smtClean="0"/>
              <a:t>.</a:t>
            </a:r>
          </a:p>
          <a:p>
            <a:pPr marL="0" indent="0">
              <a:buNone/>
            </a:pPr>
            <a:r>
              <a:rPr lang="pl-PL" dirty="0"/>
              <a:t>Hantle w tym ćwiczeniu nie powinny być z przedziału tych najcięższych. Należy zrobić około 12 powtórzeń tego ćwiczenia w jednej serii.</a:t>
            </a:r>
          </a:p>
        </p:txBody>
      </p:sp>
    </p:spTree>
    <p:extLst>
      <p:ext uri="{BB962C8B-B14F-4D97-AF65-F5344CB8AC3E}">
        <p14:creationId xmlns:p14="http://schemas.microsoft.com/office/powerpoint/2010/main" val="1556958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330</Words>
  <Application>Microsoft Office PowerPoint</Application>
  <PresentationFormat>Niestandardowy</PresentationFormat>
  <Paragraphs>15</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Faseta</vt:lpstr>
      <vt:lpstr>Ćwiczenia na obręcz barkową</vt:lpstr>
      <vt:lpstr>Prezentacja programu PowerPoint</vt:lpstr>
      <vt:lpstr>Wznoszenie hantli do przodu naprzemiennie</vt:lpstr>
      <vt:lpstr>Obroty przedramionami</vt:lpstr>
      <vt:lpstr>Wznosy hantli na boki na stojąco</vt:lpstr>
      <vt:lpstr>Rozpiętki odwrotne na stojąco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Ćwiczenia na obręcz barkową</dc:title>
  <dc:creator>DOM</dc:creator>
  <cp:lastModifiedBy>user</cp:lastModifiedBy>
  <cp:revision>5</cp:revision>
  <dcterms:created xsi:type="dcterms:W3CDTF">2020-11-04T15:50:12Z</dcterms:created>
  <dcterms:modified xsi:type="dcterms:W3CDTF">2021-04-09T10:55:04Z</dcterms:modified>
</cp:coreProperties>
</file>